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8" r:id="rId5"/>
    <p:sldId id="273" r:id="rId6"/>
    <p:sldId id="275" r:id="rId7"/>
    <p:sldId id="259" r:id="rId8"/>
    <p:sldId id="282" r:id="rId9"/>
    <p:sldId id="287" r:id="rId10"/>
    <p:sldId id="281" r:id="rId11"/>
    <p:sldId id="283" r:id="rId12"/>
    <p:sldId id="28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66" autoAdjust="0"/>
    <p:restoredTop sz="94694" autoAdjust="0"/>
  </p:normalViewPr>
  <p:slideViewPr>
    <p:cSldViewPr snapToGrid="0">
      <p:cViewPr varScale="1">
        <p:scale>
          <a:sx n="120" d="100"/>
          <a:sy n="120" d="100"/>
        </p:scale>
        <p:origin x="540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add picture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11/25/2024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index.html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dirty="0"/>
              <a:t>Typing Speed Tester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9B7803-1D33-7833-AC1F-7323FAB1EEC2}"/>
              </a:ext>
            </a:extLst>
          </p:cNvPr>
          <p:cNvSpPr txBox="1"/>
          <p:nvPr/>
        </p:nvSpPr>
        <p:spPr>
          <a:xfrm>
            <a:off x="7217134" y="3554233"/>
            <a:ext cx="34508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dirty="0"/>
              <a:t> by Badhma Rohit R.S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7" y="1457864"/>
            <a:ext cx="4986068" cy="4580627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Objectives and Scope of the Project </a:t>
            </a:r>
          </a:p>
          <a:p>
            <a:r>
              <a:rPr lang="en-IN" dirty="0"/>
              <a:t>Flowchart </a:t>
            </a:r>
          </a:p>
          <a:p>
            <a:r>
              <a:rPr lang="en-IN" dirty="0"/>
              <a:t>Project implementation </a:t>
            </a:r>
          </a:p>
          <a:p>
            <a:r>
              <a:rPr lang="en-IN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anchor="ctr"/>
          <a:lstStyle/>
          <a:p>
            <a:r>
              <a:rPr lang="en-US" dirty="0"/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7C8DB5-B359-DDBC-7C1D-A6DD3FA7109A}"/>
              </a:ext>
            </a:extLst>
          </p:cNvPr>
          <p:cNvSpPr txBox="1"/>
          <p:nvPr/>
        </p:nvSpPr>
        <p:spPr>
          <a:xfrm>
            <a:off x="6246055" y="798653"/>
            <a:ext cx="5166167" cy="56323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 the digital age, </a:t>
            </a:r>
            <a:r>
              <a:rPr lang="en-US" sz="2000" dirty="0">
                <a:highlight>
                  <a:srgbClr val="FFFF00"/>
                </a:highlight>
              </a:rPr>
              <a:t>typing speed </a:t>
            </a:r>
            <a:r>
              <a:rPr lang="en-US" sz="2000" dirty="0"/>
              <a:t>is an essential skill that greatly impacts </a:t>
            </a:r>
            <a:r>
              <a:rPr lang="en-US" sz="2000" dirty="0">
                <a:highlight>
                  <a:srgbClr val="FFFF00"/>
                </a:highlight>
              </a:rPr>
              <a:t>productivity and communication efficiency</a:t>
            </a:r>
            <a:r>
              <a:rPr lang="en-US" sz="2000" dirty="0"/>
              <a:t>. The increasing reliance on technology demands not only proficiency in typing but also the ability to </a:t>
            </a:r>
            <a:r>
              <a:rPr lang="en-US" sz="2000" dirty="0">
                <a:highlight>
                  <a:srgbClr val="FFFF00"/>
                </a:highlight>
              </a:rPr>
              <a:t>type quickly and accurately.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project aims to develop a Typing Speed Tester application using </a:t>
            </a:r>
            <a:r>
              <a:rPr lang="en-US" sz="2000" dirty="0">
                <a:highlight>
                  <a:srgbClr val="FFFF00"/>
                </a:highlight>
              </a:rPr>
              <a:t>Python</a:t>
            </a:r>
            <a:r>
              <a:rPr lang="en-US" sz="2000" dirty="0"/>
              <a:t>, which will allow users to assess and improve their typing skills through engaging and interactive practice sessions.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application will provide</a:t>
            </a:r>
            <a:r>
              <a:rPr lang="en-US" sz="2000" dirty="0">
                <a:highlight>
                  <a:srgbClr val="FFFF00"/>
                </a:highlight>
              </a:rPr>
              <a:t> immediate feedback </a:t>
            </a:r>
            <a:r>
              <a:rPr lang="en-US" sz="2000" dirty="0"/>
              <a:t>on performance. Additionally, users will receive insights into their accuracy and areas for improvement.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0492" y="590843"/>
            <a:ext cx="5158154" cy="1423888"/>
          </a:xfrm>
          <a:noFill/>
        </p:spPr>
        <p:txBody>
          <a:bodyPr>
            <a:noAutofit/>
          </a:bodyPr>
          <a:lstStyle/>
          <a:p>
            <a:r>
              <a:rPr lang="en-US" dirty="0"/>
              <a:t>Objectives and scope of the project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7D2A5DF7-531B-8B1E-2AF8-124463E4734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086" b="4086"/>
          <a:stretch/>
        </p:blipFill>
        <p:spPr>
          <a:xfrm>
            <a:off x="1329546" y="1148038"/>
            <a:ext cx="2201446" cy="229298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FACD79-986A-1A97-B315-E29410CEBEF1}"/>
              </a:ext>
            </a:extLst>
          </p:cNvPr>
          <p:cNvSpPr txBox="1"/>
          <p:nvPr/>
        </p:nvSpPr>
        <p:spPr>
          <a:xfrm>
            <a:off x="5990492" y="2014731"/>
            <a:ext cx="536916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primary objective of this project is to design and implement a fully functional typing speed tester </a:t>
            </a:r>
          </a:p>
          <a:p>
            <a:r>
              <a:rPr lang="en-US" dirty="0">
                <a:highlight>
                  <a:srgbClr val="FFFF00"/>
                </a:highlight>
              </a:rPr>
              <a:t>Key objectives </a:t>
            </a:r>
            <a:r>
              <a:rPr lang="en-US" dirty="0"/>
              <a:t>of this project include: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Assess Typing Speed</a:t>
            </a:r>
            <a:r>
              <a:rPr lang="en-IN" dirty="0"/>
              <a:t>: </a:t>
            </a:r>
            <a:r>
              <a:rPr lang="en-US" dirty="0"/>
              <a:t>measures users' typing speeds in</a:t>
            </a:r>
            <a:r>
              <a:rPr lang="en-US" dirty="0">
                <a:highlight>
                  <a:srgbClr val="FFFF00"/>
                </a:highlight>
              </a:rPr>
              <a:t> words per minute (WPM)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highlight>
                <a:srgbClr val="FFFF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User Engagement: </a:t>
            </a:r>
            <a:r>
              <a:rPr lang="en-US" dirty="0"/>
              <a:t>Create an interactive and user-friendly interface, making the learning process enjoyable.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Responsive Design</a:t>
            </a:r>
            <a:r>
              <a:rPr lang="en-IN" dirty="0"/>
              <a:t>: accessible across different devices </a:t>
            </a:r>
            <a:r>
              <a:rPr lang="en-IN" dirty="0">
                <a:highlight>
                  <a:srgbClr val="FFFF00"/>
                </a:highlight>
              </a:rPr>
              <a:t>(desktop, tablet, mobile)</a:t>
            </a:r>
            <a:r>
              <a:rPr lang="en-IN" dirty="0"/>
              <a:t> for maximum usability.</a:t>
            </a:r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F396A90-5286-A255-46F8-AE513D54D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9546" y="3441022"/>
            <a:ext cx="4434209" cy="22689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17C6C09-652E-1F6B-66F6-D419F2EB40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8181" y="1190313"/>
            <a:ext cx="2225574" cy="222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9FEA72-8AAC-D32C-7F40-C4991904C675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5908431" cy="6858000"/>
          </a:xfrm>
          <a:noFill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890BD5-7857-5216-DEA9-9508090D6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8431" y="0"/>
            <a:ext cx="6283569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1900FC-84E2-68CC-12F4-B3B986A95D7B}"/>
              </a:ext>
            </a:extLst>
          </p:cNvPr>
          <p:cNvSpPr txBox="1"/>
          <p:nvPr/>
        </p:nvSpPr>
        <p:spPr>
          <a:xfrm>
            <a:off x="4536831" y="0"/>
            <a:ext cx="274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/>
              <a:t>Flowchart</a:t>
            </a:r>
          </a:p>
        </p:txBody>
      </p:sp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229" y="-1012875"/>
            <a:ext cx="5377406" cy="742750"/>
          </a:xfrm>
        </p:spPr>
        <p:txBody>
          <a:bodyPr/>
          <a:lstStyle/>
          <a:p>
            <a:r>
              <a:rPr lang="en-US" dirty="0"/>
              <a:t>Project implementation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5E0036-04C6-8B01-F821-D6B7095F14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ysClr val="windowText" lastClr="00000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0F6EF9-3041-4217-2248-E761610B3E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30" y="278776"/>
            <a:ext cx="10622310" cy="6300448"/>
          </a:xfrm>
          <a:prstGeom prst="rect">
            <a:avLst/>
          </a:prstGeom>
          <a:ln w="76200"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76676BA-C9E0-7635-F31E-21EF2E6E28E1}"/>
              </a:ext>
            </a:extLst>
          </p:cNvPr>
          <p:cNvSpPr txBox="1"/>
          <p:nvPr/>
        </p:nvSpPr>
        <p:spPr>
          <a:xfrm>
            <a:off x="101190" y="197346"/>
            <a:ext cx="65185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P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R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O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J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E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C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T</a:t>
            </a:r>
          </a:p>
          <a:p>
            <a:pPr algn="ctr"/>
            <a:endParaRPr lang="en-IN" dirty="0">
              <a:solidFill>
                <a:schemeClr val="bg1"/>
              </a:solidFill>
            </a:endParaRPr>
          </a:p>
          <a:p>
            <a:pPr algn="ctr"/>
            <a:r>
              <a:rPr lang="en-IN" dirty="0">
                <a:solidFill>
                  <a:schemeClr val="bg1"/>
                </a:solidFill>
              </a:rPr>
              <a:t>I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M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P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L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E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M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E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N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T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A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T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I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O</a:t>
            </a:r>
          </a:p>
          <a:p>
            <a:pPr algn="ctr"/>
            <a:r>
              <a:rPr lang="en-IN" dirty="0">
                <a:solidFill>
                  <a:schemeClr val="bg1"/>
                </a:solidFill>
              </a:rPr>
              <a:t>N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1158254"/>
          </a:xfrm>
          <a:noFill/>
        </p:spPr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00540" y="2257062"/>
            <a:ext cx="4062711" cy="3541853"/>
          </a:xfrm>
          <a:noFill/>
        </p:spPr>
        <p:txBody>
          <a:bodyPr>
            <a:normAutofit/>
          </a:bodyPr>
          <a:lstStyle/>
          <a:p>
            <a:r>
              <a:rPr lang="en-US" dirty="0"/>
              <a:t>This is a powerful tool in public speaking. It involves varying pitch, tone, and volume to convey emotion, emphasize points, and maintain interest: 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588311" y="2257061"/>
            <a:ext cx="4203151" cy="3541853"/>
          </a:xfrm>
          <a:noFill/>
        </p:spPr>
        <p:txBody>
          <a:bodyPr>
            <a:normAutofit/>
          </a:bodyPr>
          <a:lstStyle/>
          <a:p>
            <a:r>
              <a:rPr lang="en-US" dirty="0"/>
              <a:t>Effective body language enhances your message, making it more impactful and memorable: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74BE23-8A66-F715-2A60-3934B3726062}"/>
              </a:ext>
            </a:extLst>
          </p:cNvPr>
          <p:cNvSpPr/>
          <p:nvPr/>
        </p:nvSpPr>
        <p:spPr>
          <a:xfrm>
            <a:off x="14068" y="28136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39C436-B8C8-6793-807F-34C963417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513" y="192182"/>
            <a:ext cx="10308973" cy="6473635"/>
          </a:xfrm>
          <a:prstGeom prst="rect">
            <a:avLst/>
          </a:prstGeom>
          <a:ln w="76200">
            <a:noFill/>
          </a:ln>
        </p:spPr>
      </p:pic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61" y="777240"/>
            <a:ext cx="10007278" cy="1283843"/>
          </a:xfrm>
          <a:noFill/>
        </p:spPr>
        <p:txBody>
          <a:bodyPr anchor="b"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029" y="2261313"/>
            <a:ext cx="3275746" cy="3653350"/>
          </a:xfrm>
          <a:noFill/>
        </p:spPr>
        <p:txBody>
          <a:bodyPr>
            <a:normAutofit/>
          </a:bodyPr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51438" y="2260600"/>
            <a:ext cx="5592762" cy="3654425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969CE8-12A6-B296-E65C-C2E59412EA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86360B-3450-3642-F8CE-5B4F71F1A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29" y="183962"/>
            <a:ext cx="10764141" cy="643380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4086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C61CC16-17FE-0648-0F43-EAF814B695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6137" y="1165211"/>
            <a:ext cx="2576288" cy="741137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43EF6EE1-731F-12B6-CB93-FA4A14E509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2885" y="1820912"/>
            <a:ext cx="4777226" cy="3164556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IN" sz="1200" dirty="0"/>
              <a:t>Online Resources  Python Programming Documentation</a:t>
            </a:r>
            <a:r>
              <a:rPr lang="en-IN" sz="1200" dirty="0">
                <a:solidFill>
                  <a:schemeClr val="accent1">
                    <a:lumMod val="50000"/>
                  </a:schemeClr>
                </a:solidFill>
              </a:rPr>
              <a:t>: </a:t>
            </a:r>
            <a:r>
              <a:rPr lang="en-IN" sz="1200" dirty="0">
                <a:solidFill>
                  <a:srgbClr val="0070C0"/>
                </a:solidFill>
              </a:rPr>
              <a:t>https://docs.python.org/  </a:t>
            </a:r>
            <a:r>
              <a:rPr lang="en-IN" sz="1200" dirty="0" err="1"/>
              <a:t>Pygame</a:t>
            </a:r>
            <a:r>
              <a:rPr lang="en-IN" sz="1200" dirty="0"/>
              <a:t> Library Documentation: </a:t>
            </a:r>
            <a:r>
              <a:rPr lang="en-IN" sz="1200" dirty="0">
                <a:solidFill>
                  <a:srgbClr val="0070C0"/>
                </a:solidFill>
              </a:rPr>
              <a:t>https://www.pygame.org/docs </a:t>
            </a:r>
          </a:p>
          <a:p>
            <a:pPr marL="342900" indent="-342900">
              <a:buAutoNum type="arabicPeriod"/>
            </a:pPr>
            <a:r>
              <a:rPr lang="en-IN" sz="1200" dirty="0"/>
              <a:t> </a:t>
            </a:r>
            <a:r>
              <a:rPr lang="en-IN" sz="1200" dirty="0" err="1"/>
              <a:t>TutorialsPoint</a:t>
            </a:r>
            <a:r>
              <a:rPr lang="en-IN" sz="1200" dirty="0"/>
              <a:t>: Python Basics: </a:t>
            </a:r>
            <a:r>
              <a:rPr lang="en-IN" sz="1200" dirty="0">
                <a:solidFill>
                  <a:srgbClr val="0070C0"/>
                </a:solidFill>
              </a:rPr>
              <a:t>https://www.tutorialspoint.com/python/index</a:t>
            </a:r>
            <a:r>
              <a:rPr lang="en-IN" sz="1200" dirty="0"/>
              <a:t>.htm 2. Documentation for Tools/Libraries  </a:t>
            </a:r>
            <a:r>
              <a:rPr lang="en-IN" sz="1200" dirty="0" err="1"/>
              <a:t>Pygame</a:t>
            </a:r>
            <a:r>
              <a:rPr lang="en-IN" sz="1200" dirty="0"/>
              <a:t> Library Documentation: </a:t>
            </a:r>
            <a:r>
              <a:rPr lang="en-IN" sz="1200" dirty="0">
                <a:solidFill>
                  <a:srgbClr val="0070C0"/>
                </a:solidFill>
              </a:rPr>
              <a:t>https://www.pygame.org/docs Python </a:t>
            </a:r>
            <a:r>
              <a:rPr lang="en-IN" sz="1200" dirty="0"/>
              <a:t>Standard Library: </a:t>
            </a:r>
            <a:r>
              <a:rPr lang="en-IN" sz="12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https://docs.python.org/3/library/index.html</a:t>
            </a:r>
            <a:endParaRPr lang="en-IN" sz="1200" dirty="0">
              <a:solidFill>
                <a:srgbClr val="0070C0"/>
              </a:solidFill>
            </a:endParaRPr>
          </a:p>
          <a:p>
            <a:pPr marL="342900" indent="-342900">
              <a:buAutoNum type="arabicPeriod"/>
            </a:pPr>
            <a:r>
              <a:rPr lang="en-IN" sz="1200" dirty="0"/>
              <a:t>Other Resources  Documentation     </a:t>
            </a:r>
          </a:p>
          <a:p>
            <a:pPr marL="342900" indent="-342900">
              <a:buAutoNum type="arabicPeriod"/>
            </a:pPr>
            <a:r>
              <a:rPr lang="en-IN" sz="1200" dirty="0"/>
              <a:t>Preparation: Microsoft Word for writing and formatting the project report.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3A5813F-A12D-4A3C-B9FF-2C89106185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1039DB3-8B03-42C7-A6D5-D581E57F13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33540E-348B-4A0C-8D42-DF419EB4ACB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438</Words>
  <Application>Microsoft Office PowerPoint</Application>
  <PresentationFormat>Widescreen</PresentationFormat>
  <Paragraphs>72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Arial</vt:lpstr>
      <vt:lpstr>Calibri</vt:lpstr>
      <vt:lpstr>Quire Sans Pro Light</vt:lpstr>
      <vt:lpstr>Tisa Offc Serif Pro</vt:lpstr>
      <vt:lpstr>Custom</vt:lpstr>
      <vt:lpstr>Typing Speed Tester</vt:lpstr>
      <vt:lpstr>Agenda</vt:lpstr>
      <vt:lpstr>Introduction</vt:lpstr>
      <vt:lpstr>Objectives and scope of the project</vt:lpstr>
      <vt:lpstr>PowerPoint Presentation</vt:lpstr>
      <vt:lpstr>Project implementation</vt:lpstr>
      <vt:lpstr>Effective delivery techniques</vt:lpstr>
      <vt:lpstr>Navigating Q&amp;A sessions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2023-12-19T18:41:18Z</dcterms:created>
  <dcterms:modified xsi:type="dcterms:W3CDTF">2024-11-25T09:02:40Z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